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4C555-A1E0-4B73-9EBC-4B98CC330BE0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9842597-7ABF-464C-8EC1-0D544D09C3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4C555-A1E0-4B73-9EBC-4B98CC330BE0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2597-7ABF-464C-8EC1-0D544D09C3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4C555-A1E0-4B73-9EBC-4B98CC330BE0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2597-7ABF-464C-8EC1-0D544D09C3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4C555-A1E0-4B73-9EBC-4B98CC330BE0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9842597-7ABF-464C-8EC1-0D544D09C3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4C555-A1E0-4B73-9EBC-4B98CC330BE0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2597-7ABF-464C-8EC1-0D544D09C3A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4C555-A1E0-4B73-9EBC-4B98CC330BE0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2597-7ABF-464C-8EC1-0D544D09C3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4C555-A1E0-4B73-9EBC-4B98CC330BE0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9842597-7ABF-464C-8EC1-0D544D09C3A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4C555-A1E0-4B73-9EBC-4B98CC330BE0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2597-7ABF-464C-8EC1-0D544D09C3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4C555-A1E0-4B73-9EBC-4B98CC330BE0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2597-7ABF-464C-8EC1-0D544D09C3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4C555-A1E0-4B73-9EBC-4B98CC330BE0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2597-7ABF-464C-8EC1-0D544D09C3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4C555-A1E0-4B73-9EBC-4B98CC330BE0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2597-7ABF-464C-8EC1-0D544D09C3A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C4C555-A1E0-4B73-9EBC-4B98CC330BE0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9842597-7ABF-464C-8EC1-0D544D09C3A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articolo9dellacostituzione.i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429001"/>
            <a:ext cx="9144000" cy="264678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b="1" dirty="0" smtClean="0"/>
              <a:t>Il modello narrativo di un video, </a:t>
            </a:r>
            <a:br>
              <a:rPr lang="it-IT" sz="4400" b="1" dirty="0" smtClean="0"/>
            </a:br>
            <a:r>
              <a:rPr lang="it-IT" sz="4400" b="1" dirty="0" smtClean="0"/>
              <a:t>o di un documentario radiofonico, </a:t>
            </a:r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4400" b="1" dirty="0" smtClean="0"/>
              <a:t>della durata di 5’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620688"/>
            <a:ext cx="8458200" cy="266429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Progetto e Concorso nazionale </a:t>
            </a:r>
            <a:r>
              <a:rPr lang="it-IT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Articolo 9 della Costituzione. Cittadinanza attiva per valorizzare il patrimonio culturale della memoria storica a cento anni </a:t>
            </a:r>
          </a:p>
          <a:p>
            <a:pPr algn="ctr"/>
            <a:r>
              <a:rPr lang="it-IT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dalla Prima guerra mondiale</a:t>
            </a:r>
            <a:endParaRPr lang="it-IT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Incontro:  </a:t>
            </a:r>
          </a:p>
          <a:p>
            <a:pPr algn="ctr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novembre 2013 – Museo del Risorgimento</a:t>
            </a:r>
            <a:endParaRPr lang="it-IT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Relatore: </a:t>
            </a:r>
          </a:p>
          <a:p>
            <a:pPr algn="ctr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ALDO ZAPPALÀ, docente Strategie e Scritture Creative </a:t>
            </a:r>
            <a:endParaRPr lang="it-IT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i Media, Università Suor Orsola </a:t>
            </a:r>
            <a:r>
              <a:rPr lang="it-I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Benincasa</a:t>
            </a:r>
            <a:endParaRPr lang="it-IT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81000" y="4653136"/>
            <a:ext cx="8458200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Buon lavoro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81000" y="188640"/>
            <a:ext cx="8458200" cy="3888432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Queste che vi sono state fornire sono solo alcune risposte alle domande più generali. Se avete domande specifiche basta inviarle  a questo indirizzo mail</a:t>
            </a:r>
          </a:p>
          <a:p>
            <a:pPr algn="ctr"/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info@articolo9dellacostituzione.it</a:t>
            </a:r>
            <a:endParaRPr lang="it-IT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Cercheremo di dare risposte più precise.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81000" y="4437112"/>
            <a:ext cx="8458200" cy="163867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900" b="1" dirty="0" err="1" smtClean="0"/>
              <a:t>CosA</a:t>
            </a:r>
            <a:r>
              <a:rPr lang="it-IT" sz="4900" b="1" dirty="0" smtClean="0"/>
              <a:t> è  fondamentale pianificare prima di iniziare il lavoro?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81000" y="692696"/>
            <a:ext cx="5343128" cy="3744416"/>
          </a:xfrm>
        </p:spPr>
        <p:txBody>
          <a:bodyPr>
            <a:normAutofit fontScale="85000" lnSpcReduction="10000"/>
          </a:bodyPr>
          <a:lstStyle/>
          <a:p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E’ ovvio che il primo passo è trovare una idea. Come? Un metodo può essere quello di digitare sui motori di ricerca (google, </a:t>
            </a:r>
            <a:r>
              <a:rPr lang="it-IT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yahoo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it-IT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tag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come  storia, prima, guerra mondiale, emozione, idea, amore, morte, gas, strage, alpini, soldati  e via di questo passo.  </a:t>
            </a:r>
          </a:p>
          <a:p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Possono così scaturire vicende ed episodi in grado di illuminare all’improvviso. </a:t>
            </a:r>
          </a:p>
          <a:p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Quello che è utile nel gruppo è parlare, </a:t>
            </a:r>
            <a:r>
              <a:rPr lang="it-IT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parlare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tanto, e cercare di immaginare e di immedesimarsi in uno dei tanti protagonisti della prima guerra mondiale. </a:t>
            </a:r>
          </a:p>
          <a:p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Altro esercizio utile è cercare un paragone tra </a:t>
            </a:r>
            <a:r>
              <a:rPr lang="it-IT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ieri&amp;oggi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L’attualizzazione di un evento o di una storia del passato è sempre una traccia narrativa interessante.</a:t>
            </a:r>
          </a:p>
          <a:p>
            <a:endParaRPr lang="it-IT" dirty="0"/>
          </a:p>
        </p:txBody>
      </p:sp>
      <p:pic>
        <p:nvPicPr>
          <p:cNvPr id="6146" name="Picture 2" descr="http://cdn.ninjamarketing.it/wp-content/uploads/2013/02/dall_idea_al_video_introduzione_al_videomaking.jpg?230f7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908720"/>
            <a:ext cx="2840710" cy="2845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81000" y="4437112"/>
            <a:ext cx="8458200" cy="163867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6000" b="1" dirty="0" smtClean="0"/>
              <a:t>Cos’è esattamente il </a:t>
            </a:r>
            <a:r>
              <a:rPr lang="it-IT" sz="6000" b="1" dirty="0" err="1" smtClean="0"/>
              <a:t>concept</a:t>
            </a:r>
            <a:r>
              <a:rPr lang="it-IT" sz="6000" b="1" dirty="0" smtClean="0"/>
              <a:t>?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87824" y="188640"/>
            <a:ext cx="5976664" cy="4248472"/>
          </a:xfrm>
        </p:spPr>
        <p:txBody>
          <a:bodyPr>
            <a:normAutofit fontScale="70000" lnSpcReduction="20000"/>
          </a:bodyPr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</a:t>
            </a:r>
            <a:r>
              <a:rPr lang="it-I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è una proposta progettuale necessaria a definire quali sono i vari  elementi di un progetto e fornisce le basi per la sua realizzazione. </a:t>
            </a:r>
          </a:p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 caso del video o del documentario radiofonico proposto quest’anno,  è una idea narrativa in cui  può esistere un prologo (un inizio realizzato con voce </a:t>
            </a:r>
            <a:r>
              <a:rPr lang="it-I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f.c.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 immagini montate o da un personaggio in scena  destinato a  introdurre la storia che si vuole raccontare),  uno sviluppo e una conclusione emozionante. </a:t>
            </a:r>
          </a:p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tenere presente, sempre  nel caso specifico del tema proposto quest’anno,  che il racconto, in molti casi, rimanda ad un ricordo (quindi un feedback, un vissuto esperienziale) e di conseguenza comporta una certa componente emotiva (sia essa positiva o negativa), che dovrebbe caratterizzare  la storia stessa.  </a:t>
            </a:r>
          </a:p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definitiva, in parole povere, il consiglio è trovare  un </a:t>
            </a:r>
            <a:r>
              <a:rPr lang="it-I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una idea narrativa che riesca a sorprendere lo spettatore.  </a:t>
            </a:r>
          </a:p>
          <a:p>
            <a:endParaRPr lang="it-IT" b="1" dirty="0"/>
          </a:p>
        </p:txBody>
      </p:sp>
      <p:pic>
        <p:nvPicPr>
          <p:cNvPr id="5122" name="Picture 2" descr="http://www.google.it/url?sa=i&amp;source=images&amp;cd=&amp;docid=eHEy_w-AgrvGtM&amp;tbnid=rDw57zHo17NyiM:&amp;ved=0CAUQjBwwAA&amp;url=http%3A%2F%2Fmillerandmanas.files.wordpress.com%2F2012%2F10%2Fconcept-idea-crossword-art-clipart-75689843.jpg&amp;ei=NeKMUvnKDYON7Aag24C4Cw&amp;psig=AFQjCNHi7CsLraCLgBW4OnWaRsxkzE9x4w&amp;ust=13850510612888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52736"/>
            <a:ext cx="2427787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504" y="4149080"/>
            <a:ext cx="6984776" cy="192670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b="1" dirty="0" smtClean="0"/>
              <a:t>Quanti e quali ruoli sono necessari per la progettazione del video?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81000" y="332656"/>
            <a:ext cx="8458200" cy="3528392"/>
          </a:xfrm>
        </p:spPr>
        <p:txBody>
          <a:bodyPr>
            <a:normAutofit fontScale="85000" lnSpcReduction="20000"/>
          </a:bodyPr>
          <a:lstStyle/>
          <a:p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Considerata che l’idea è del gruppo, così come la ricerca e la scrittura, è meglio che si vadano a definire alcuni ruoli: regista, edizione (cioè colui che segna tutte le riprese effettuate indicando quale è venuta meglio sia come video o come audio), operatore, fonico, organizzatore.  </a:t>
            </a:r>
          </a:p>
          <a:p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si prevedono scene di fiction sono da considerare anche costumista, scenografo e, ovviamente, attori.</a:t>
            </a:r>
          </a:p>
          <a:p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Realizzare questo progetto è innanzitutto un lavoro di gruppo. Imparare a svolgere bene il compito che è stato concordato è un elemento didattico importante forse anche più del progetto stesso.</a:t>
            </a: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http://youngunz.cluster1.easy-hebergement.net/www/fcp-prod/wp-content/uploads/images/clap-de-cinem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221088"/>
            <a:ext cx="22860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429000"/>
            <a:ext cx="6336704" cy="309634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b="1" dirty="0" smtClean="0"/>
              <a:t>Il confronto è </a:t>
            </a:r>
            <a:br>
              <a:rPr lang="it-IT" sz="4000" b="1" dirty="0" smtClean="0"/>
            </a:br>
            <a:r>
              <a:rPr lang="it-IT" sz="4000" b="1" dirty="0" smtClean="0"/>
              <a:t>fondamentale,  Discutere molto prima di iniziare </a:t>
            </a:r>
            <a:br>
              <a:rPr lang="it-IT" sz="4000" b="1" dirty="0" smtClean="0"/>
            </a:br>
            <a:r>
              <a:rPr lang="it-IT" sz="4000" b="1" dirty="0" smtClean="0"/>
              <a:t>le riprese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81000" y="332656"/>
            <a:ext cx="8458200" cy="2880320"/>
          </a:xfrm>
        </p:spPr>
        <p:txBody>
          <a:bodyPr>
            <a:normAutofit lnSpcReduction="10000"/>
          </a:bodyPr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Confrontare le varie idee senza paura di sbagliare o che la propria idea non sia accettata. E’ la pratica del confronto che è alla base di un gruppo  coeso. </a:t>
            </a:r>
          </a:p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buona pratica è arrivare all’incontro avendo messo nero su bianco la propria idea. Scrivere è un primo passo fondamentale perché il primo confronto deve avvenire con se stessi rispondendo alla domanda: funziona veramente  questa mia idea?</a:t>
            </a:r>
          </a:p>
        </p:txBody>
      </p:sp>
      <p:pic>
        <p:nvPicPr>
          <p:cNvPr id="4098" name="Picture 2" descr="http://ilquotidianoinclasse.corriere.it/wp-content/uploads/2013/02/49a22cdf1409938050f84a50139c7dbf57-300x1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068960"/>
            <a:ext cx="2339752" cy="1440160"/>
          </a:xfrm>
          <a:prstGeom prst="rect">
            <a:avLst/>
          </a:prstGeom>
          <a:noFill/>
        </p:spPr>
      </p:pic>
      <p:pic>
        <p:nvPicPr>
          <p:cNvPr id="4100" name="Picture 4" descr="http://ilquotidianoinclasse.corriere.it/wp-content/uploads/2013/06/7df75f1f75af01e562c4e2b81b0b06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5629" y="4725144"/>
            <a:ext cx="2316342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81000" y="4437112"/>
            <a:ext cx="8458200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b="1" dirty="0" smtClean="0"/>
              <a:t>Una volta definito il progetto, quanto spazio si può lasciare all’improvvisazione?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81000" y="404664"/>
            <a:ext cx="8458200" cy="3600400"/>
          </a:xfrm>
        </p:spPr>
        <p:txBody>
          <a:bodyPr>
            <a:noAutofit/>
          </a:bodyPr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improvvisazione si intende – in senso generico - l’atto di creare qualche cosa mentre la si esegue, in maniera spontanea o casuale. E’ ovvio che non è il vostro caso poiché il vostro progetto è stato codificato in base ad una ricerca di informazioni e a una idea narrativa. </a:t>
            </a:r>
          </a:p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Detto questo, bisogna tenere presente che accadono continuamente imprevisti che cambiano il ruolino di marcia. </a:t>
            </a:r>
          </a:p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questo caso improvvisare diventa una necessità.  Essere pronti a d improvvisare, da parte di tutto il gruppo,  è un elemento fondamentale nella realizzazione del progetto.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81000" y="4437112"/>
            <a:ext cx="8458200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5300" b="1" dirty="0" smtClean="0"/>
              <a:t>Quale minima attrezzatura video-audio si deve avere </a:t>
            </a:r>
            <a:br>
              <a:rPr lang="it-IT" sz="5300" b="1" dirty="0" smtClean="0"/>
            </a:br>
            <a:r>
              <a:rPr lang="it-IT" sz="5300" b="1" dirty="0" smtClean="0"/>
              <a:t>prima di iniziare?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81000" y="1628800"/>
            <a:ext cx="8458200" cy="2736304"/>
          </a:xfrm>
        </p:spPr>
        <p:txBody>
          <a:bodyPr>
            <a:noAutofit/>
          </a:bodyPr>
          <a:lstStyle/>
          <a:p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telecamera di buona qualità che consenta il collegamento con un microfono direzionale,  se l’azione coinvolge più persone , o un radio microfono a collarino se chi parla è da sola nell’inquadratura. Inoltre una cuffia per controllare la qualità dell’audio durante la ripresa. La telecamera </a:t>
            </a:r>
            <a:r>
              <a:rPr lang="it-IT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gestitela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mano, con mano ferma.  Avrete una immagine meno statica e più  moderna. Altrimenti procuratevi un treppiede sul quale posizionare la telecamera. </a:t>
            </a:r>
          </a:p>
          <a:p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 caso del doc radiofonico un registratore collegato con un microfono a gelato.</a:t>
            </a:r>
          </a:p>
        </p:txBody>
      </p:sp>
      <p:pic>
        <p:nvPicPr>
          <p:cNvPr id="1026" name="Picture 2" descr="http://www.ciakesipario.com/telecamer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1142435" cy="1080120"/>
          </a:xfrm>
          <a:prstGeom prst="rect">
            <a:avLst/>
          </a:prstGeom>
          <a:noFill/>
        </p:spPr>
      </p:pic>
      <p:pic>
        <p:nvPicPr>
          <p:cNvPr id="1030" name="Picture 6" descr="http://www.ilfotoamatore.it/schede/Foto_Art/PopUp/1546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04664"/>
            <a:ext cx="1427536" cy="979200"/>
          </a:xfrm>
          <a:prstGeom prst="rect">
            <a:avLst/>
          </a:prstGeom>
          <a:noFill/>
        </p:spPr>
      </p:pic>
      <p:pic>
        <p:nvPicPr>
          <p:cNvPr id="1032" name="Picture 8" descr="http://www.audiovideonoleggiomilano.com/images/prodotti/audio/radiomicrofono-sennheiser-clip-collarin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404664"/>
            <a:ext cx="1224136" cy="950397"/>
          </a:xfrm>
          <a:prstGeom prst="rect">
            <a:avLst/>
          </a:prstGeom>
          <a:noFill/>
        </p:spPr>
      </p:pic>
      <p:pic>
        <p:nvPicPr>
          <p:cNvPr id="1034" name="Picture 10" descr="http://cdnmedia.icintracom.biz/media/catalog/product/cache/1/image/630x/5e06319eda06f020e43594a9c230972d/i/m/img17333_1/Cuffia-Stereo-DJ-Nera_Coby_ICC-SH-CV135_distributore-per-rivenditori-3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404664"/>
            <a:ext cx="936104" cy="936104"/>
          </a:xfrm>
          <a:prstGeom prst="rect">
            <a:avLst/>
          </a:prstGeom>
          <a:noFill/>
        </p:spPr>
      </p:pic>
      <p:pic>
        <p:nvPicPr>
          <p:cNvPr id="1036" name="Picture 12" descr="http://www.topnegozi.it/blog/wp-content/uploads/2010/10/microfono-gelato-sony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6" y="404664"/>
            <a:ext cx="1250851" cy="872753"/>
          </a:xfrm>
          <a:prstGeom prst="rect">
            <a:avLst/>
          </a:prstGeom>
          <a:noFill/>
        </p:spPr>
      </p:pic>
      <p:pic>
        <p:nvPicPr>
          <p:cNvPr id="1038" name="Picture 14" descr="http://i.ebayimg.com/t/Olympus-DP-211-Registratore-Vocale-Digitale-Digital-Voice-Recorder-2GB-/00/s/MTAwMFgxMDAw/$(KGrHqJ,!hoFC96Em,QwBQyEghNmZg~~60_3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84368" y="332656"/>
            <a:ext cx="1008112" cy="1008112"/>
          </a:xfrm>
          <a:prstGeom prst="rect">
            <a:avLst/>
          </a:prstGeom>
          <a:noFill/>
        </p:spPr>
      </p:pic>
      <p:pic>
        <p:nvPicPr>
          <p:cNvPr id="1040" name="Picture 16" descr="http://brain.pan.e-merchant.com/4/7/00070474/l_00070474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48064" y="404664"/>
            <a:ext cx="1016424" cy="9012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504" y="4005064"/>
            <a:ext cx="8856984" cy="244827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Quanto tempo dura in media un’inquadratura? E Quanto tempo </a:t>
            </a:r>
            <a:b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è necessario ‘riprendere’ per ottenere un video o un doc di 5’?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81000" y="188640"/>
            <a:ext cx="8458200" cy="3528392"/>
          </a:xfrm>
        </p:spPr>
        <p:txBody>
          <a:bodyPr>
            <a:noAutofit/>
          </a:bodyPr>
          <a:lstStyle/>
          <a:p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 montando una scena formata da molte immagini provenienti da fonti diverse? </a:t>
            </a:r>
          </a:p>
          <a:p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consiglio è che ogni singola inquadratura non superi la durata dei 5”. Naturalmente è un consiglio non una regola perché dipende dalla vostra idea narrativa. Per montare un video da 5’, realizzato con immagini originali,  è consigliabile un tempo di riprese 1 a 6. Cioè circa 30’. Non girate di più perché diventerebbe più complicato il montaggio. </a:t>
            </a:r>
          </a:p>
          <a:p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Decidete la durata di una scena. Giratela. Quando pensate che sia quella buona (qualità video e audio, interpretazione, luci) giratene solo un’altra di riserva.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81000" y="3789040"/>
            <a:ext cx="5487144" cy="266429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b="1" dirty="0" smtClean="0"/>
              <a:t>Quale musica E QUALI IMMAGINI possono essere </a:t>
            </a:r>
            <a:r>
              <a:rPr lang="it-IT" sz="4000" b="1" dirty="0" err="1" smtClean="0"/>
              <a:t>utilizzaTe</a:t>
            </a:r>
            <a:r>
              <a:rPr lang="it-IT" sz="4000" b="1" dirty="0" smtClean="0"/>
              <a:t> senza ledere il diritto </a:t>
            </a:r>
            <a:br>
              <a:rPr lang="it-IT" sz="4000" b="1" dirty="0" smtClean="0"/>
            </a:br>
            <a:r>
              <a:rPr lang="it-IT" sz="4000" b="1" dirty="0" smtClean="0"/>
              <a:t>di autore?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81000" y="404664"/>
            <a:ext cx="8458200" cy="3240360"/>
          </a:xfrm>
        </p:spPr>
        <p:txBody>
          <a:bodyPr>
            <a:noAutofit/>
          </a:bodyPr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musica, le immagini, le foto che trovate su </a:t>
            </a:r>
            <a:r>
              <a:rPr lang="it-I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youtube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su un DVD sono state realizzate da qualche autore che ne detiene i diritti. NON E’ POSSIBILE UTILIZZARE musiche di cui non si dispongono i diritti. Il consiglio è rivolgervi a qualche amico o genitore che ha creato brani musicali e che vi concede l’uso. </a:t>
            </a:r>
          </a:p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Discorso uguale ma meno rigido per il video.  </a:t>
            </a:r>
            <a:r>
              <a:rPr lang="it-I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non potete farne a meno cercate di utilizzare brevi sequenze tratte da film, inchieste televisive, documentari. Ma la scena non deve superare i 10” e bisogna citare sempre l’autore nei titoli di coda.  </a:t>
            </a:r>
          </a:p>
        </p:txBody>
      </p:sp>
      <p:pic>
        <p:nvPicPr>
          <p:cNvPr id="21506" name="Picture 2" descr="http://3.bp.blogspot.com/-0OVOMYKzE9U/TzDguPA8xqI/AAAAAAAAFEM/4hiRazNhJks/s1600/copyright-foto-umbriaonline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005064"/>
            <a:ext cx="2956074" cy="25266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94</TotalTime>
  <Words>1046</Words>
  <Application>Microsoft Office PowerPoint</Application>
  <PresentationFormat>Presentazione su schermo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Terra</vt:lpstr>
      <vt:lpstr>Il modello narrativo di un video,  o di un documentario radiofonico,  della durata di 5’ </vt:lpstr>
      <vt:lpstr>CosA è  fondamentale pianificare prima di iniziare il lavoro? </vt:lpstr>
      <vt:lpstr>Cos’è esattamente il concept?   </vt:lpstr>
      <vt:lpstr>Quanti e quali ruoli sono necessari per la progettazione del video?  </vt:lpstr>
      <vt:lpstr>Il confronto è  fondamentale,  Discutere molto prima di iniziare  le riprese   </vt:lpstr>
      <vt:lpstr>Una volta definito il progetto, quanto spazio si può lasciare all’improvvisazione?   </vt:lpstr>
      <vt:lpstr>Quale minima attrezzatura video-audio si deve avere  prima di iniziare?    </vt:lpstr>
      <vt:lpstr>Quanto tempo dura in media un’inquadratura? E Quanto tempo  è necessario ‘riprendere’ per ottenere un video o un doc di 5’?    </vt:lpstr>
      <vt:lpstr>Quale musica E QUALI IMMAGINI possono essere utilizzaTe senza ledere il diritto  di autore?     </vt:lpstr>
      <vt:lpstr>Buon lavoro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modello narrativo di un video,  o di un documentario radiofonico,  della durata di 5’ </dc:title>
  <dc:creator>Computer</dc:creator>
  <cp:lastModifiedBy>Computer</cp:lastModifiedBy>
  <cp:revision>19</cp:revision>
  <dcterms:created xsi:type="dcterms:W3CDTF">2013-11-20T15:43:00Z</dcterms:created>
  <dcterms:modified xsi:type="dcterms:W3CDTF">2013-11-20T17:21:09Z</dcterms:modified>
</cp:coreProperties>
</file>